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9342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11993</Words>
  <Application>WPS 演示</Application>
  <PresentationFormat>宽屏</PresentationFormat>
  <Paragraphs>790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560</cp:revision>
  <dcterms:created xsi:type="dcterms:W3CDTF">2023-03-07T12:14:07Z</dcterms:created>
  <dcterms:modified xsi:type="dcterms:W3CDTF">2023-03-07T12:14:07Z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